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93" r:id="rId4"/>
    <p:sldId id="1518" r:id="rId5"/>
    <p:sldId id="1494" r:id="rId6"/>
    <p:sldId id="1519" r:id="rId7"/>
    <p:sldId id="1501" r:id="rId8"/>
    <p:sldId id="1520" r:id="rId9"/>
    <p:sldId id="1521" r:id="rId10"/>
    <p:sldId id="1522" r:id="rId11"/>
    <p:sldId id="1523" r:id="rId12"/>
    <p:sldId id="1524" r:id="rId13"/>
    <p:sldId id="1525" r:id="rId14"/>
    <p:sldId id="1526" r:id="rId15"/>
    <p:sldId id="1527" r:id="rId16"/>
    <p:sldId id="1528" r:id="rId17"/>
    <p:sldId id="1530" r:id="rId18"/>
    <p:sldId id="1531" r:id="rId19"/>
    <p:sldId id="1532" r:id="rId2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4E3E0-DA11-4E00-963E-92F0C2442306}" v="145" dt="2022-05-07T23:41:13.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p:scale>
          <a:sx n="59" d="100"/>
          <a:sy n="59" d="100"/>
        </p:scale>
        <p:origin x="898" y="7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52E4E3E0-DA11-4E00-963E-92F0C2442306}"/>
    <pc:docChg chg="custSel addSld delSld modSld">
      <pc:chgData name="Ed Godfrey" userId="61aa7c48ee0e3db0" providerId="LiveId" clId="{52E4E3E0-DA11-4E00-963E-92F0C2442306}" dt="2022-05-07T23:41:13.866" v="726"/>
      <pc:docMkLst>
        <pc:docMk/>
      </pc:docMkLst>
      <pc:sldChg chg="modSp mod">
        <pc:chgData name="Ed Godfrey" userId="61aa7c48ee0e3db0" providerId="LiveId" clId="{52E4E3E0-DA11-4E00-963E-92F0C2442306}" dt="2022-05-07T23:14:04.508" v="1" actId="20577"/>
        <pc:sldMkLst>
          <pc:docMk/>
          <pc:sldMk cId="3275922726" sldId="1127"/>
        </pc:sldMkLst>
        <pc:spChg chg="mod">
          <ac:chgData name="Ed Godfrey" userId="61aa7c48ee0e3db0" providerId="LiveId" clId="{52E4E3E0-DA11-4E00-963E-92F0C2442306}" dt="2022-05-07T23:14:04.508" v="1" actId="20577"/>
          <ac:spMkLst>
            <pc:docMk/>
            <pc:sldMk cId="3275922726" sldId="1127"/>
            <ac:spMk id="5" creationId="{0CAA8F06-2798-4F2A-8DC9-8E009C9AC104}"/>
          </ac:spMkLst>
        </pc:spChg>
      </pc:sldChg>
      <pc:sldChg chg="del">
        <pc:chgData name="Ed Godfrey" userId="61aa7c48ee0e3db0" providerId="LiveId" clId="{52E4E3E0-DA11-4E00-963E-92F0C2442306}" dt="2022-05-07T23:41:04.297" v="720" actId="47"/>
        <pc:sldMkLst>
          <pc:docMk/>
          <pc:sldMk cId="3982983822" sldId="1499"/>
        </pc:sldMkLst>
      </pc:sldChg>
      <pc:sldChg chg="modSp mod">
        <pc:chgData name="Ed Godfrey" userId="61aa7c48ee0e3db0" providerId="LiveId" clId="{52E4E3E0-DA11-4E00-963E-92F0C2442306}" dt="2022-05-07T23:29:08.983" v="208" actId="255"/>
        <pc:sldMkLst>
          <pc:docMk/>
          <pc:sldMk cId="3766801357" sldId="1501"/>
        </pc:sldMkLst>
        <pc:spChg chg="mod">
          <ac:chgData name="Ed Godfrey" userId="61aa7c48ee0e3db0" providerId="LiveId" clId="{52E4E3E0-DA11-4E00-963E-92F0C2442306}" dt="2022-05-07T23:29:08.983" v="208" actId="255"/>
          <ac:spMkLst>
            <pc:docMk/>
            <pc:sldMk cId="3766801357" sldId="1501"/>
            <ac:spMk id="2" creationId="{F08A2007-B9E6-48A8-9E5E-C98EDFD53C8F}"/>
          </ac:spMkLst>
        </pc:spChg>
        <pc:spChg chg="mod">
          <ac:chgData name="Ed Godfrey" userId="61aa7c48ee0e3db0" providerId="LiveId" clId="{52E4E3E0-DA11-4E00-963E-92F0C2442306}" dt="2022-05-07T23:20:24.451" v="178" actId="11"/>
          <ac:spMkLst>
            <pc:docMk/>
            <pc:sldMk cId="3766801357" sldId="1501"/>
            <ac:spMk id="3" creationId="{F6C638D0-C884-48CF-BE26-27EEF100FAF2}"/>
          </ac:spMkLst>
        </pc:spChg>
      </pc:sldChg>
      <pc:sldChg chg="del">
        <pc:chgData name="Ed Godfrey" userId="61aa7c48ee0e3db0" providerId="LiveId" clId="{52E4E3E0-DA11-4E00-963E-92F0C2442306}" dt="2022-05-07T23:41:05.305" v="723" actId="47"/>
        <pc:sldMkLst>
          <pc:docMk/>
          <pc:sldMk cId="2825592222" sldId="1502"/>
        </pc:sldMkLst>
      </pc:sldChg>
      <pc:sldChg chg="del">
        <pc:chgData name="Ed Godfrey" userId="61aa7c48ee0e3db0" providerId="LiveId" clId="{52E4E3E0-DA11-4E00-963E-92F0C2442306}" dt="2022-05-07T23:41:05.782" v="724" actId="47"/>
        <pc:sldMkLst>
          <pc:docMk/>
          <pc:sldMk cId="1921984907" sldId="1507"/>
        </pc:sldMkLst>
      </pc:sldChg>
      <pc:sldChg chg="del">
        <pc:chgData name="Ed Godfrey" userId="61aa7c48ee0e3db0" providerId="LiveId" clId="{52E4E3E0-DA11-4E00-963E-92F0C2442306}" dt="2022-05-07T23:27:00.556" v="179" actId="47"/>
        <pc:sldMkLst>
          <pc:docMk/>
          <pc:sldMk cId="2945861878" sldId="1512"/>
        </pc:sldMkLst>
      </pc:sldChg>
      <pc:sldChg chg="del">
        <pc:chgData name="Ed Godfrey" userId="61aa7c48ee0e3db0" providerId="LiveId" clId="{52E4E3E0-DA11-4E00-963E-92F0C2442306}" dt="2022-05-07T23:41:03.564" v="718" actId="47"/>
        <pc:sldMkLst>
          <pc:docMk/>
          <pc:sldMk cId="327403546" sldId="1513"/>
        </pc:sldMkLst>
      </pc:sldChg>
      <pc:sldChg chg="del">
        <pc:chgData name="Ed Godfrey" userId="61aa7c48ee0e3db0" providerId="LiveId" clId="{52E4E3E0-DA11-4E00-963E-92F0C2442306}" dt="2022-05-07T23:41:04.034" v="719" actId="47"/>
        <pc:sldMkLst>
          <pc:docMk/>
          <pc:sldMk cId="2956527135" sldId="1514"/>
        </pc:sldMkLst>
      </pc:sldChg>
      <pc:sldChg chg="del">
        <pc:chgData name="Ed Godfrey" userId="61aa7c48ee0e3db0" providerId="LiveId" clId="{52E4E3E0-DA11-4E00-963E-92F0C2442306}" dt="2022-05-07T23:41:04.553" v="721" actId="47"/>
        <pc:sldMkLst>
          <pc:docMk/>
          <pc:sldMk cId="3414000226" sldId="1515"/>
        </pc:sldMkLst>
      </pc:sldChg>
      <pc:sldChg chg="del">
        <pc:chgData name="Ed Godfrey" userId="61aa7c48ee0e3db0" providerId="LiveId" clId="{52E4E3E0-DA11-4E00-963E-92F0C2442306}" dt="2022-05-07T23:41:04.907" v="722" actId="47"/>
        <pc:sldMkLst>
          <pc:docMk/>
          <pc:sldMk cId="2764980770" sldId="1516"/>
        </pc:sldMkLst>
      </pc:sldChg>
      <pc:sldChg chg="del">
        <pc:chgData name="Ed Godfrey" userId="61aa7c48ee0e3db0" providerId="LiveId" clId="{52E4E3E0-DA11-4E00-963E-92F0C2442306}" dt="2022-05-07T23:41:06.462" v="725" actId="47"/>
        <pc:sldMkLst>
          <pc:docMk/>
          <pc:sldMk cId="1056524666" sldId="1517"/>
        </pc:sldMkLst>
      </pc:sldChg>
      <pc:sldChg chg="addSp modSp add mod">
        <pc:chgData name="Ed Godfrey" userId="61aa7c48ee0e3db0" providerId="LiveId" clId="{52E4E3E0-DA11-4E00-963E-92F0C2442306}" dt="2022-05-07T23:16:29.071" v="20" actId="1037"/>
        <pc:sldMkLst>
          <pc:docMk/>
          <pc:sldMk cId="957251654" sldId="1518"/>
        </pc:sldMkLst>
        <pc:picChg chg="add mod">
          <ac:chgData name="Ed Godfrey" userId="61aa7c48ee0e3db0" providerId="LiveId" clId="{52E4E3E0-DA11-4E00-963E-92F0C2442306}" dt="2022-05-07T23:16:29.071" v="20" actId="1037"/>
          <ac:picMkLst>
            <pc:docMk/>
            <pc:sldMk cId="957251654" sldId="1518"/>
            <ac:picMk id="5" creationId="{4D688B83-96D0-9C46-6B79-FE704AE33942}"/>
          </ac:picMkLst>
        </pc:picChg>
      </pc:sldChg>
      <pc:sldChg chg="modSp add mod modAnim">
        <pc:chgData name="Ed Godfrey" userId="61aa7c48ee0e3db0" providerId="LiveId" clId="{52E4E3E0-DA11-4E00-963E-92F0C2442306}" dt="2022-05-07T23:19:35.079" v="155"/>
        <pc:sldMkLst>
          <pc:docMk/>
          <pc:sldMk cId="2181625832" sldId="1519"/>
        </pc:sldMkLst>
        <pc:spChg chg="mod">
          <ac:chgData name="Ed Godfrey" userId="61aa7c48ee0e3db0" providerId="LiveId" clId="{52E4E3E0-DA11-4E00-963E-92F0C2442306}" dt="2022-05-07T23:19:21.526" v="153" actId="255"/>
          <ac:spMkLst>
            <pc:docMk/>
            <pc:sldMk cId="2181625832" sldId="1519"/>
            <ac:spMk id="2" creationId="{F08A2007-B9E6-48A8-9E5E-C98EDFD53C8F}"/>
          </ac:spMkLst>
        </pc:spChg>
        <pc:spChg chg="mod">
          <ac:chgData name="Ed Godfrey" userId="61aa7c48ee0e3db0" providerId="LiveId" clId="{52E4E3E0-DA11-4E00-963E-92F0C2442306}" dt="2022-05-07T23:18:01.738" v="34" actId="20577"/>
          <ac:spMkLst>
            <pc:docMk/>
            <pc:sldMk cId="2181625832" sldId="1519"/>
            <ac:spMk id="3" creationId="{F6C638D0-C884-48CF-BE26-27EEF100FAF2}"/>
          </ac:spMkLst>
        </pc:spChg>
      </pc:sldChg>
      <pc:sldChg chg="modSp add mod">
        <pc:chgData name="Ed Godfrey" userId="61aa7c48ee0e3db0" providerId="LiveId" clId="{52E4E3E0-DA11-4E00-963E-92F0C2442306}" dt="2022-05-07T23:27:54.864" v="203" actId="20577"/>
        <pc:sldMkLst>
          <pc:docMk/>
          <pc:sldMk cId="2964406237" sldId="1520"/>
        </pc:sldMkLst>
        <pc:spChg chg="mod">
          <ac:chgData name="Ed Godfrey" userId="61aa7c48ee0e3db0" providerId="LiveId" clId="{52E4E3E0-DA11-4E00-963E-92F0C2442306}" dt="2022-05-07T23:27:46.005" v="182" actId="255"/>
          <ac:spMkLst>
            <pc:docMk/>
            <pc:sldMk cId="2964406237" sldId="1520"/>
            <ac:spMk id="2" creationId="{F08A2007-B9E6-48A8-9E5E-C98EDFD53C8F}"/>
          </ac:spMkLst>
        </pc:spChg>
        <pc:spChg chg="mod">
          <ac:chgData name="Ed Godfrey" userId="61aa7c48ee0e3db0" providerId="LiveId" clId="{52E4E3E0-DA11-4E00-963E-92F0C2442306}" dt="2022-05-07T23:27:54.864" v="203" actId="20577"/>
          <ac:spMkLst>
            <pc:docMk/>
            <pc:sldMk cId="2964406237" sldId="1520"/>
            <ac:spMk id="3" creationId="{F6C638D0-C884-48CF-BE26-27EEF100FAF2}"/>
          </ac:spMkLst>
        </pc:spChg>
      </pc:sldChg>
      <pc:sldChg chg="modSp add mod">
        <pc:chgData name="Ed Godfrey" userId="61aa7c48ee0e3db0" providerId="LiveId" clId="{52E4E3E0-DA11-4E00-963E-92F0C2442306}" dt="2022-05-07T23:29:17.309" v="209" actId="255"/>
        <pc:sldMkLst>
          <pc:docMk/>
          <pc:sldMk cId="3724537135" sldId="1521"/>
        </pc:sldMkLst>
        <pc:spChg chg="mod">
          <ac:chgData name="Ed Godfrey" userId="61aa7c48ee0e3db0" providerId="LiveId" clId="{52E4E3E0-DA11-4E00-963E-92F0C2442306}" dt="2022-05-07T23:29:17.309" v="209" actId="255"/>
          <ac:spMkLst>
            <pc:docMk/>
            <pc:sldMk cId="3724537135" sldId="1521"/>
            <ac:spMk id="2" creationId="{F08A2007-B9E6-48A8-9E5E-C98EDFD53C8F}"/>
          </ac:spMkLst>
        </pc:spChg>
      </pc:sldChg>
      <pc:sldChg chg="modSp add mod">
        <pc:chgData name="Ed Godfrey" userId="61aa7c48ee0e3db0" providerId="LiveId" clId="{52E4E3E0-DA11-4E00-963E-92F0C2442306}" dt="2022-05-07T23:30:37.997" v="257" actId="20577"/>
        <pc:sldMkLst>
          <pc:docMk/>
          <pc:sldMk cId="3507937435" sldId="1522"/>
        </pc:sldMkLst>
        <pc:spChg chg="mod">
          <ac:chgData name="Ed Godfrey" userId="61aa7c48ee0e3db0" providerId="LiveId" clId="{52E4E3E0-DA11-4E00-963E-92F0C2442306}" dt="2022-05-07T23:30:30.796" v="246" actId="6549"/>
          <ac:spMkLst>
            <pc:docMk/>
            <pc:sldMk cId="3507937435" sldId="1522"/>
            <ac:spMk id="2" creationId="{F08A2007-B9E6-48A8-9E5E-C98EDFD53C8F}"/>
          </ac:spMkLst>
        </pc:spChg>
        <pc:spChg chg="mod">
          <ac:chgData name="Ed Godfrey" userId="61aa7c48ee0e3db0" providerId="LiveId" clId="{52E4E3E0-DA11-4E00-963E-92F0C2442306}" dt="2022-05-07T23:30:37.997" v="257" actId="20577"/>
          <ac:spMkLst>
            <pc:docMk/>
            <pc:sldMk cId="3507937435" sldId="1522"/>
            <ac:spMk id="3" creationId="{F6C638D0-C884-48CF-BE26-27EEF100FAF2}"/>
          </ac:spMkLst>
        </pc:spChg>
      </pc:sldChg>
      <pc:sldChg chg="modSp add mod modAnim">
        <pc:chgData name="Ed Godfrey" userId="61aa7c48ee0e3db0" providerId="LiveId" clId="{52E4E3E0-DA11-4E00-963E-92F0C2442306}" dt="2022-05-07T23:34:22.944" v="553"/>
        <pc:sldMkLst>
          <pc:docMk/>
          <pc:sldMk cId="2423612681" sldId="1523"/>
        </pc:sldMkLst>
        <pc:spChg chg="mod">
          <ac:chgData name="Ed Godfrey" userId="61aa7c48ee0e3db0" providerId="LiveId" clId="{52E4E3E0-DA11-4E00-963E-92F0C2442306}" dt="2022-05-07T23:34:04.840" v="545" actId="20577"/>
          <ac:spMkLst>
            <pc:docMk/>
            <pc:sldMk cId="2423612681" sldId="1523"/>
            <ac:spMk id="2" creationId="{F08A2007-B9E6-48A8-9E5E-C98EDFD53C8F}"/>
          </ac:spMkLst>
        </pc:spChg>
        <pc:spChg chg="mod">
          <ac:chgData name="Ed Godfrey" userId="61aa7c48ee0e3db0" providerId="LiveId" clId="{52E4E3E0-DA11-4E00-963E-92F0C2442306}" dt="2022-05-07T23:32:08.709" v="336" actId="20577"/>
          <ac:spMkLst>
            <pc:docMk/>
            <pc:sldMk cId="2423612681" sldId="1523"/>
            <ac:spMk id="3" creationId="{F6C638D0-C884-48CF-BE26-27EEF100FAF2}"/>
          </ac:spMkLst>
        </pc:spChg>
      </pc:sldChg>
      <pc:sldChg chg="modSp add mod">
        <pc:chgData name="Ed Godfrey" userId="61aa7c48ee0e3db0" providerId="LiveId" clId="{52E4E3E0-DA11-4E00-963E-92F0C2442306}" dt="2022-05-07T23:35:30.878" v="576" actId="20577"/>
        <pc:sldMkLst>
          <pc:docMk/>
          <pc:sldMk cId="3164183019" sldId="1524"/>
        </pc:sldMkLst>
        <pc:spChg chg="mod">
          <ac:chgData name="Ed Godfrey" userId="61aa7c48ee0e3db0" providerId="LiveId" clId="{52E4E3E0-DA11-4E00-963E-92F0C2442306}" dt="2022-05-07T23:35:25.397" v="563" actId="20577"/>
          <ac:spMkLst>
            <pc:docMk/>
            <pc:sldMk cId="3164183019" sldId="1524"/>
            <ac:spMk id="2" creationId="{F08A2007-B9E6-48A8-9E5E-C98EDFD53C8F}"/>
          </ac:spMkLst>
        </pc:spChg>
        <pc:spChg chg="mod">
          <ac:chgData name="Ed Godfrey" userId="61aa7c48ee0e3db0" providerId="LiveId" clId="{52E4E3E0-DA11-4E00-963E-92F0C2442306}" dt="2022-05-07T23:35:30.878" v="576" actId="20577"/>
          <ac:spMkLst>
            <pc:docMk/>
            <pc:sldMk cId="3164183019" sldId="1524"/>
            <ac:spMk id="3" creationId="{F6C638D0-C884-48CF-BE26-27EEF100FAF2}"/>
          </ac:spMkLst>
        </pc:spChg>
      </pc:sldChg>
      <pc:sldChg chg="modSp add mod">
        <pc:chgData name="Ed Godfrey" userId="61aa7c48ee0e3db0" providerId="LiveId" clId="{52E4E3E0-DA11-4E00-963E-92F0C2442306}" dt="2022-05-07T23:36:30.016" v="594" actId="20577"/>
        <pc:sldMkLst>
          <pc:docMk/>
          <pc:sldMk cId="476170408" sldId="1525"/>
        </pc:sldMkLst>
        <pc:spChg chg="mod">
          <ac:chgData name="Ed Godfrey" userId="61aa7c48ee0e3db0" providerId="LiveId" clId="{52E4E3E0-DA11-4E00-963E-92F0C2442306}" dt="2022-05-07T23:36:23.931" v="579" actId="255"/>
          <ac:spMkLst>
            <pc:docMk/>
            <pc:sldMk cId="476170408" sldId="1525"/>
            <ac:spMk id="2" creationId="{F08A2007-B9E6-48A8-9E5E-C98EDFD53C8F}"/>
          </ac:spMkLst>
        </pc:spChg>
        <pc:spChg chg="mod">
          <ac:chgData name="Ed Godfrey" userId="61aa7c48ee0e3db0" providerId="LiveId" clId="{52E4E3E0-DA11-4E00-963E-92F0C2442306}" dt="2022-05-07T23:36:30.016" v="594" actId="20577"/>
          <ac:spMkLst>
            <pc:docMk/>
            <pc:sldMk cId="476170408" sldId="1525"/>
            <ac:spMk id="3" creationId="{F6C638D0-C884-48CF-BE26-27EEF100FAF2}"/>
          </ac:spMkLst>
        </pc:spChg>
      </pc:sldChg>
      <pc:sldChg chg="modSp add mod">
        <pc:chgData name="Ed Godfrey" userId="61aa7c48ee0e3db0" providerId="LiveId" clId="{52E4E3E0-DA11-4E00-963E-92F0C2442306}" dt="2022-05-07T23:37:20.501" v="611" actId="20577"/>
        <pc:sldMkLst>
          <pc:docMk/>
          <pc:sldMk cId="2371117945" sldId="1526"/>
        </pc:sldMkLst>
        <pc:spChg chg="mod">
          <ac:chgData name="Ed Godfrey" userId="61aa7c48ee0e3db0" providerId="LiveId" clId="{52E4E3E0-DA11-4E00-963E-92F0C2442306}" dt="2022-05-07T23:37:13.916" v="598" actId="255"/>
          <ac:spMkLst>
            <pc:docMk/>
            <pc:sldMk cId="2371117945" sldId="1526"/>
            <ac:spMk id="2" creationId="{F08A2007-B9E6-48A8-9E5E-C98EDFD53C8F}"/>
          </ac:spMkLst>
        </pc:spChg>
        <pc:spChg chg="mod">
          <ac:chgData name="Ed Godfrey" userId="61aa7c48ee0e3db0" providerId="LiveId" clId="{52E4E3E0-DA11-4E00-963E-92F0C2442306}" dt="2022-05-07T23:37:20.501" v="611" actId="20577"/>
          <ac:spMkLst>
            <pc:docMk/>
            <pc:sldMk cId="2371117945" sldId="1526"/>
            <ac:spMk id="3" creationId="{F6C638D0-C884-48CF-BE26-27EEF100FAF2}"/>
          </ac:spMkLst>
        </pc:spChg>
      </pc:sldChg>
      <pc:sldChg chg="modSp add mod">
        <pc:chgData name="Ed Godfrey" userId="61aa7c48ee0e3db0" providerId="LiveId" clId="{52E4E3E0-DA11-4E00-963E-92F0C2442306}" dt="2022-05-07T23:38:13.821" v="638" actId="20577"/>
        <pc:sldMkLst>
          <pc:docMk/>
          <pc:sldMk cId="1815832044" sldId="1527"/>
        </pc:sldMkLst>
        <pc:spChg chg="mod">
          <ac:chgData name="Ed Godfrey" userId="61aa7c48ee0e3db0" providerId="LiveId" clId="{52E4E3E0-DA11-4E00-963E-92F0C2442306}" dt="2022-05-07T23:38:02.844" v="615" actId="20577"/>
          <ac:spMkLst>
            <pc:docMk/>
            <pc:sldMk cId="1815832044" sldId="1527"/>
            <ac:spMk id="2" creationId="{F08A2007-B9E6-48A8-9E5E-C98EDFD53C8F}"/>
          </ac:spMkLst>
        </pc:spChg>
        <pc:spChg chg="mod">
          <ac:chgData name="Ed Godfrey" userId="61aa7c48ee0e3db0" providerId="LiveId" clId="{52E4E3E0-DA11-4E00-963E-92F0C2442306}" dt="2022-05-07T23:38:13.821" v="638" actId="20577"/>
          <ac:spMkLst>
            <pc:docMk/>
            <pc:sldMk cId="1815832044" sldId="1527"/>
            <ac:spMk id="3" creationId="{F6C638D0-C884-48CF-BE26-27EEF100FAF2}"/>
          </ac:spMkLst>
        </pc:spChg>
      </pc:sldChg>
      <pc:sldChg chg="add">
        <pc:chgData name="Ed Godfrey" userId="61aa7c48ee0e3db0" providerId="LiveId" clId="{52E4E3E0-DA11-4E00-963E-92F0C2442306}" dt="2022-05-07T23:38:52.086" v="639"/>
        <pc:sldMkLst>
          <pc:docMk/>
          <pc:sldMk cId="686313662" sldId="1528"/>
        </pc:sldMkLst>
      </pc:sldChg>
      <pc:sldChg chg="add del">
        <pc:chgData name="Ed Godfrey" userId="61aa7c48ee0e3db0" providerId="LiveId" clId="{52E4E3E0-DA11-4E00-963E-92F0C2442306}" dt="2022-05-07T23:41:03.248" v="717" actId="47"/>
        <pc:sldMkLst>
          <pc:docMk/>
          <pc:sldMk cId="2413825279" sldId="1529"/>
        </pc:sldMkLst>
      </pc:sldChg>
      <pc:sldChg chg="modSp add mod">
        <pc:chgData name="Ed Godfrey" userId="61aa7c48ee0e3db0" providerId="LiveId" clId="{52E4E3E0-DA11-4E00-963E-92F0C2442306}" dt="2022-05-07T23:40:17.817" v="715" actId="20577"/>
        <pc:sldMkLst>
          <pc:docMk/>
          <pc:sldMk cId="1705656149" sldId="1530"/>
        </pc:sldMkLst>
        <pc:spChg chg="mod">
          <ac:chgData name="Ed Godfrey" userId="61aa7c48ee0e3db0" providerId="LiveId" clId="{52E4E3E0-DA11-4E00-963E-92F0C2442306}" dt="2022-05-07T23:40:17.817" v="715" actId="20577"/>
          <ac:spMkLst>
            <pc:docMk/>
            <pc:sldMk cId="1705656149" sldId="1530"/>
            <ac:spMk id="2" creationId="{F08A2007-B9E6-48A8-9E5E-C98EDFD53C8F}"/>
          </ac:spMkLst>
        </pc:spChg>
        <pc:spChg chg="mod">
          <ac:chgData name="Ed Godfrey" userId="61aa7c48ee0e3db0" providerId="LiveId" clId="{52E4E3E0-DA11-4E00-963E-92F0C2442306}" dt="2022-05-07T23:40:00.049" v="677" actId="6549"/>
          <ac:spMkLst>
            <pc:docMk/>
            <pc:sldMk cId="1705656149" sldId="1530"/>
            <ac:spMk id="3" creationId="{F6C638D0-C884-48CF-BE26-27EEF100FAF2}"/>
          </ac:spMkLst>
        </pc:spChg>
      </pc:sldChg>
      <pc:sldChg chg="add">
        <pc:chgData name="Ed Godfrey" userId="61aa7c48ee0e3db0" providerId="LiveId" clId="{52E4E3E0-DA11-4E00-963E-92F0C2442306}" dt="2022-05-07T23:40:47.103" v="716"/>
        <pc:sldMkLst>
          <pc:docMk/>
          <pc:sldMk cId="301815270" sldId="1531"/>
        </pc:sldMkLst>
      </pc:sldChg>
      <pc:sldChg chg="add">
        <pc:chgData name="Ed Godfrey" userId="61aa7c48ee0e3db0" providerId="LiveId" clId="{52E4E3E0-DA11-4E00-963E-92F0C2442306}" dt="2022-05-07T23:41:13.866" v="726"/>
        <pc:sldMkLst>
          <pc:docMk/>
          <pc:sldMk cId="3324935264" sldId="153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May 8,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dirty="0"/>
              <a:t>(Part 5)</a:t>
            </a:r>
          </a:p>
          <a:p>
            <a:pPr algn="ctr"/>
            <a:r>
              <a:rPr lang="en-US" sz="2800" i="1" dirty="0"/>
              <a:t>2 Thessalonians 2:1-12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Romans 1:18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For the wrath of God is revealed from heaven against all ungodliness and unrighteousness of men who suppress the truth in unrighteousness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9374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God’s Allowing a Person to be Deceived</a:t>
            </a:r>
          </a:p>
          <a:p>
            <a:pPr algn="ctr"/>
            <a:r>
              <a:rPr lang="en-US" sz="3600" b="1" dirty="0">
                <a:solidFill>
                  <a:srgbClr val="7864C8"/>
                </a:solidFill>
              </a:rPr>
              <a:t>or Hardened by Sin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531653"/>
            <a:ext cx="11590636" cy="2308324"/>
          </a:xfrm>
          <a:prstGeom prst="rect">
            <a:avLst/>
          </a:prstGeom>
          <a:noFill/>
        </p:spPr>
        <p:txBody>
          <a:bodyPr wrap="square" rtlCol="0">
            <a:spAutoFit/>
          </a:bodyPr>
          <a:lstStyle/>
          <a:p>
            <a:pPr marL="571500" marR="0" indent="-571500" algn="just">
              <a:spcBef>
                <a:spcPts val="0"/>
              </a:spcBef>
              <a:spcAft>
                <a:spcPts val="0"/>
              </a:spcAft>
              <a:buFont typeface="Wingdings" panose="05000000000000000000" pitchFamily="2" charset="2"/>
              <a:buChar char="§"/>
            </a:pPr>
            <a:r>
              <a:rPr lang="en-US" sz="3600" i="1" dirty="0">
                <a:effectLst/>
                <a:latin typeface="Calibri" panose="020F0502020204030204" pitchFamily="34" charset="0"/>
                <a:ea typeface="Times New Roman" panose="02020603050405020304" pitchFamily="18" charset="0"/>
              </a:rPr>
              <a:t>Exodus 5-11 --- Pharaoh hardened his heart and then the Lord hardened his heart [more]</a:t>
            </a:r>
          </a:p>
          <a:p>
            <a:pPr marL="571500" marR="0" indent="-571500" algn="just">
              <a:spcBef>
                <a:spcPts val="0"/>
              </a:spcBef>
              <a:spcAft>
                <a:spcPts val="0"/>
              </a:spcAft>
              <a:buFont typeface="Wingdings" panose="05000000000000000000" pitchFamily="2" charset="2"/>
              <a:buChar char="§"/>
            </a:pPr>
            <a:r>
              <a:rPr lang="en-US" sz="3600" i="1" dirty="0">
                <a:effectLst/>
                <a:latin typeface="Calibri" panose="020F0502020204030204" pitchFamily="34" charset="0"/>
                <a:ea typeface="Calibri" panose="020F0502020204030204" pitchFamily="34" charset="0"/>
                <a:cs typeface="Times New Roman" panose="02020603050405020304" pitchFamily="18" charset="0"/>
              </a:rPr>
              <a:t>1 Kings 22 --- King Ahab</a:t>
            </a:r>
            <a:endParaRPr lang="en-US" sz="3600" i="1" dirty="0">
              <a:latin typeface="Calibri" panose="020F0502020204030204" pitchFamily="34" charset="0"/>
              <a:ea typeface="Calibri" panose="020F0502020204030204" pitchFamily="34" charset="0"/>
              <a:cs typeface="Times New Roman" panose="02020603050405020304" pitchFamily="18" charset="0"/>
            </a:endParaRPr>
          </a:p>
          <a:p>
            <a:pPr marL="571500" marR="0" indent="-571500" algn="just">
              <a:spcBef>
                <a:spcPts val="0"/>
              </a:spcBef>
              <a:spcAft>
                <a:spcPts val="0"/>
              </a:spcAft>
              <a:buFont typeface="Wingdings" panose="05000000000000000000" pitchFamily="2" charset="2"/>
              <a:buChar char="§"/>
            </a:pPr>
            <a:r>
              <a:rPr lang="en-US" sz="3600" i="1" dirty="0">
                <a:effectLst/>
                <a:latin typeface="Calibri" panose="020F0502020204030204" pitchFamily="34" charset="0"/>
                <a:ea typeface="Calibri" panose="020F0502020204030204" pitchFamily="34" charset="0"/>
                <a:cs typeface="Times New Roman" panose="02020603050405020304" pitchFamily="18" charset="0"/>
              </a:rPr>
              <a:t>2 Thessalonians 2:11 – those in the Tribulation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6126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Peter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2 But false prophets also arose among the people, just as there will also be false teachers among you, who will secretly introduce destructive heresies, even denying the Master who bought them, bringing swift destruction upon themselves. 2 Many will follow their sensuality, and because of them the way of the truth will be maligned; 3 and in their greed they will exploit you with false words; their judgment from long ago is not idle, and their destruction is not asleep. </a:t>
            </a:r>
          </a:p>
        </p:txBody>
      </p:sp>
    </p:spTree>
    <p:extLst>
      <p:ext uri="{BB962C8B-B14F-4D97-AF65-F5344CB8AC3E}">
        <p14:creationId xmlns:p14="http://schemas.microsoft.com/office/powerpoint/2010/main" val="31641830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Timothy 4:3-4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For the time will come when they will not endure sound doctrine; but wanting to have their ears tickled, they will accumulate for themselves teachers in accordance to their own desires, 4 and will turn away their ears from the truth and will turn aside to myths.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61704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John 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1 Beloved, do not believe every spirit, but </a:t>
            </a:r>
            <a:r>
              <a:rPr lang="en-US" sz="3000" b="1" i="1" u="sng" dirty="0">
                <a:effectLst/>
                <a:latin typeface="Calibri" panose="020F0502020204030204" pitchFamily="34" charset="0"/>
                <a:ea typeface="Calibri" panose="020F0502020204030204" pitchFamily="34" charset="0"/>
                <a:cs typeface="Calibri" panose="020F0502020204030204" pitchFamily="34" charset="0"/>
              </a:rPr>
              <a:t>test the spirits</a:t>
            </a:r>
            <a:r>
              <a:rPr lang="en-US" sz="3000" i="1" dirty="0">
                <a:effectLst/>
                <a:latin typeface="Calibri" panose="020F0502020204030204" pitchFamily="34" charset="0"/>
                <a:ea typeface="Calibri" panose="020F0502020204030204" pitchFamily="34" charset="0"/>
                <a:cs typeface="Calibri" panose="020F0502020204030204" pitchFamily="34" charset="0"/>
              </a:rPr>
              <a:t> to see whether they are from God, because many false prophets have gone out into the world. 2 By this you know the Spirit of God: every spirit that confesses that Jesus Christ has come in the flesh is from God; 3 and every spirit that does not confess Jesus is not from God; this is the spirit of the antichrist, of which you have heard that it is coming, and now it is already in the world. 4 You are from God, little children, and have overcome them; because greater is He who is in you than he who is in the world. 5 They are from the world; therefore they speak as from the world, and the world listens to them. 6 We are from God; he who knows God listens to us; he who is not from God does not listen to us. By this we know the spirit of truth and the spirit of error.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1179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5:19-22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19 Do not quench the Spirit; 20 Do not despise prophetic utterances 21 But test everything; hold fast to that which is good; 22 abstain from every form of evil.</a:t>
            </a:r>
            <a:r>
              <a:rPr lang="en-US" sz="4000" dirty="0">
                <a:effectLst/>
                <a:latin typeface="Calibri" panose="020F0502020204030204" pitchFamily="34" charset="0"/>
                <a:ea typeface="Times New Roman" panose="02020603050405020304" pitchFamily="18" charset="0"/>
              </a:rPr>
              <a:t>”</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8320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200" b="1" cap="none" dirty="0">
                <a:solidFill>
                  <a:schemeClr val="accent5">
                    <a:lumMod val="60000"/>
                    <a:lumOff val="40000"/>
                  </a:schemeClr>
                </a:solidFill>
                <a:latin typeface="+mn-lt"/>
              </a:rPr>
              <a:t>The rejectors </a:t>
            </a:r>
            <a:r>
              <a:rPr lang="en-US" sz="3200" b="1" cap="none" baseline="30000" dirty="0">
                <a:solidFill>
                  <a:schemeClr val="accent5">
                    <a:lumMod val="60000"/>
                    <a:lumOff val="40000"/>
                  </a:schemeClr>
                </a:solidFill>
                <a:latin typeface="+mn-lt"/>
              </a:rPr>
              <a:t>(2:10b-12)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10 and with all the deception of wickedness for those who perish, because they did not receive the love of the truth so as to be saved. 11 For this reason God will send upon them a deluding influence so that they will believe what is false, 12 in order that they all may be judged who did not believe the truth, but took pleasure in wickedness.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3136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2:9-12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9 The arrival of the lawless one will be by Satan's working with all kinds of miracles and signs and false wonders, 10 and with every kind of evil deception directed against those who are perishing, because they found no place in their hearts for the truth so as to be saved. 11 Consequently God sends on them a deluding influence so that they will believe what is false. 12 And so all of them who have not believed the truth but have delighted in evil will be condemned. (New English Translation – NET Bible)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6561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R="0" algn="just">
              <a:spcBef>
                <a:spcPts val="0"/>
              </a:spcBef>
              <a:spcAft>
                <a:spcPts val="0"/>
              </a:spcAft>
            </a:pPr>
            <a:r>
              <a:rPr lang="en-US" sz="3600" i="1" dirty="0"/>
              <a:t>How will the Day of the Lord (the time of God’s judgment upon the earth) be recognized as being present?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4D688B83-96D0-9C46-6B79-FE704AE33942}"/>
              </a:ext>
            </a:extLst>
          </p:cNvPr>
          <p:cNvPicPr>
            <a:picLocks noChangeAspect="1"/>
          </p:cNvPicPr>
          <p:nvPr/>
        </p:nvPicPr>
        <p:blipFill>
          <a:blip r:embed="rId2"/>
          <a:stretch>
            <a:fillRect/>
          </a:stretch>
        </p:blipFill>
        <p:spPr>
          <a:xfrm>
            <a:off x="-1526906" y="0"/>
            <a:ext cx="14932299" cy="8399418"/>
          </a:xfrm>
          <a:prstGeom prst="rect">
            <a:avLst/>
          </a:prstGeom>
        </p:spPr>
      </p:pic>
    </p:spTree>
    <p:extLst>
      <p:ext uri="{BB962C8B-B14F-4D97-AF65-F5344CB8AC3E}">
        <p14:creationId xmlns:p14="http://schemas.microsoft.com/office/powerpoint/2010/main" val="3018152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May 8,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dirty="0"/>
              <a:t>(Part 5)</a:t>
            </a:r>
          </a:p>
          <a:p>
            <a:pPr algn="ctr"/>
            <a:r>
              <a:rPr lang="en-US" sz="2800" i="1" dirty="0"/>
              <a:t>2 Thessalonians 2:1-12</a:t>
            </a:r>
          </a:p>
        </p:txBody>
      </p:sp>
    </p:spTree>
    <p:extLst>
      <p:ext uri="{BB962C8B-B14F-4D97-AF65-F5344CB8AC3E}">
        <p14:creationId xmlns:p14="http://schemas.microsoft.com/office/powerpoint/2010/main" val="332493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5 Do you not remember that while I was still with you, I was telling you these things?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2:6-12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6 And you know what restrains him now, so that in his time he will be revealed. 7 For the mystery of lawlessness is already at work; only he who now restrains will do so until he is taken out of the way. 8 Then that lawless one will be revealed whom the Lord will slay with the breath of His mouth and bring to an end by the appearance of His coming; 9 that is, the one whose coming is in accord with the activity of Satan, with all power and signs and false wonders, 10 and with all the deception of wickedness for those who perish, because they did not receive the love of the truth so as to be saved. 11 For this reason God will send upon them a deluding influence so that they will believe what is false, 12 in order that they all may be judged who did not believe the truth, but took pleasure in wickedness.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1614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R="0" algn="just">
              <a:spcBef>
                <a:spcPts val="0"/>
              </a:spcBef>
              <a:spcAft>
                <a:spcPts val="0"/>
              </a:spcAft>
            </a:pPr>
            <a:r>
              <a:rPr lang="en-US" sz="3600" i="1" dirty="0"/>
              <a:t>How will the Day of the Lord (the time of God’s judgment upon the earth) be recognized as being present?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4D688B83-96D0-9C46-6B79-FE704AE33942}"/>
              </a:ext>
            </a:extLst>
          </p:cNvPr>
          <p:cNvPicPr>
            <a:picLocks noChangeAspect="1"/>
          </p:cNvPicPr>
          <p:nvPr/>
        </p:nvPicPr>
        <p:blipFill>
          <a:blip r:embed="rId2"/>
          <a:stretch>
            <a:fillRect/>
          </a:stretch>
        </p:blipFill>
        <p:spPr>
          <a:xfrm>
            <a:off x="-1526906" y="0"/>
            <a:ext cx="14932299" cy="8399418"/>
          </a:xfrm>
          <a:prstGeom prst="rect">
            <a:avLst/>
          </a:prstGeom>
        </p:spPr>
      </p:pic>
    </p:spTree>
    <p:extLst>
      <p:ext uri="{BB962C8B-B14F-4D97-AF65-F5344CB8AC3E}">
        <p14:creationId xmlns:p14="http://schemas.microsoft.com/office/powerpoint/2010/main" val="9572516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R="0" algn="just">
              <a:spcBef>
                <a:spcPts val="0"/>
              </a:spcBef>
              <a:spcAft>
                <a:spcPts val="0"/>
              </a:spcAft>
            </a:pPr>
            <a:r>
              <a:rPr lang="en-US" sz="3600" i="1" dirty="0"/>
              <a:t>How will the Day of the Lord (the time of God’s judgment upon the earth) be recognized as being present?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7337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Outline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3200" dirty="0"/>
              <a:t>The reality (1-2)</a:t>
            </a:r>
          </a:p>
          <a:p>
            <a:pPr marL="857250" marR="0" indent="-857250" algn="just">
              <a:spcBef>
                <a:spcPts val="0"/>
              </a:spcBef>
              <a:spcAft>
                <a:spcPts val="0"/>
              </a:spcAft>
              <a:buFont typeface="+mj-lt"/>
              <a:buAutoNum type="romanUcPeriod"/>
            </a:pPr>
            <a:r>
              <a:rPr lang="en-US" sz="3200" dirty="0">
                <a:effectLst/>
                <a:ea typeface="Calibri" panose="020F0502020204030204" pitchFamily="34" charset="0"/>
                <a:cs typeface="Times New Roman" panose="02020603050405020304" pitchFamily="18" charset="0"/>
              </a:rPr>
              <a:t>The rebellion (3-5)</a:t>
            </a:r>
          </a:p>
          <a:p>
            <a:pPr marL="857250" marR="0" indent="-857250" algn="just">
              <a:spcBef>
                <a:spcPts val="0"/>
              </a:spcBef>
              <a:spcAft>
                <a:spcPts val="0"/>
              </a:spcAft>
              <a:buFont typeface="+mj-lt"/>
              <a:buAutoNum type="romanUcPeriod"/>
            </a:pPr>
            <a:r>
              <a:rPr lang="en-US" sz="3200" dirty="0">
                <a:ea typeface="Calibri" panose="020F0502020204030204" pitchFamily="34" charset="0"/>
                <a:cs typeface="Times New Roman" panose="02020603050405020304" pitchFamily="18" charset="0"/>
              </a:rPr>
              <a:t>The restrainer (6-7)</a:t>
            </a:r>
          </a:p>
          <a:p>
            <a:pPr marL="857250" marR="0" indent="-857250" algn="just">
              <a:spcBef>
                <a:spcPts val="0"/>
              </a:spcBef>
              <a:spcAft>
                <a:spcPts val="0"/>
              </a:spcAft>
              <a:buFont typeface="+mj-lt"/>
              <a:buAutoNum type="romanUcPeriod"/>
            </a:pPr>
            <a:r>
              <a:rPr lang="en-US" sz="3200" dirty="0">
                <a:effectLst/>
                <a:ea typeface="Calibri" panose="020F0502020204030204" pitchFamily="34" charset="0"/>
                <a:cs typeface="Times New Roman" panose="02020603050405020304" pitchFamily="18" charset="0"/>
              </a:rPr>
              <a:t>The retribution (8-10a)</a:t>
            </a:r>
          </a:p>
          <a:p>
            <a:pPr marL="857250" marR="0" indent="-857250" algn="just">
              <a:spcBef>
                <a:spcPts val="0"/>
              </a:spcBef>
              <a:spcAft>
                <a:spcPts val="0"/>
              </a:spcAft>
              <a:buFont typeface="+mj-lt"/>
              <a:buAutoNum type="romanUcPeriod"/>
            </a:pPr>
            <a:r>
              <a:rPr lang="en-US" sz="3200" dirty="0">
                <a:ea typeface="Calibri" panose="020F0502020204030204" pitchFamily="34" charset="0"/>
                <a:cs typeface="Times New Roman" panose="02020603050405020304" pitchFamily="18" charset="0"/>
              </a:rPr>
              <a:t>The rejectors (10b-12)</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6258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200" b="1" cap="none" dirty="0">
                <a:solidFill>
                  <a:schemeClr val="accent5">
                    <a:lumMod val="60000"/>
                    <a:lumOff val="40000"/>
                  </a:schemeClr>
                </a:solidFill>
                <a:latin typeface="+mn-lt"/>
              </a:rPr>
              <a:t>The rejectors </a:t>
            </a:r>
            <a:r>
              <a:rPr lang="en-US" sz="3200" b="1" cap="none" baseline="30000" dirty="0">
                <a:solidFill>
                  <a:schemeClr val="accent5">
                    <a:lumMod val="60000"/>
                    <a:lumOff val="40000"/>
                  </a:schemeClr>
                </a:solidFill>
                <a:latin typeface="+mn-lt"/>
              </a:rPr>
              <a:t>(2:10b-12)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10 and with all the deception of wickedness for those who perish, because they did not receive the love of the truth so as to be saved. 11 For this reason God will send upon them a deluding influence so that they will believe what is false, 12 in order that they all may be judged who did not believe the truth, but took pleasure in wickedness.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Revelation 13:13-14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13 He [the Antichrist; the man of lawlessness] performs great signs, so that he even makes fire come down out of heaven to the earth in the presence of men. 14 And he deceives those who dwell on the earth because of the signs which it was given him to perform in the presence of the beast, telling those who dwell on the earth to make an image to the beast who had the wound of the sword and has come to life.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4062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200" b="1" cap="none" dirty="0">
                <a:solidFill>
                  <a:schemeClr val="accent5">
                    <a:lumMod val="60000"/>
                    <a:lumOff val="40000"/>
                  </a:schemeClr>
                </a:solidFill>
                <a:latin typeface="+mn-lt"/>
              </a:rPr>
              <a:t>The rejectors </a:t>
            </a:r>
            <a:r>
              <a:rPr lang="en-US" sz="3200" b="1" cap="none" baseline="30000" dirty="0">
                <a:solidFill>
                  <a:schemeClr val="accent5">
                    <a:lumMod val="60000"/>
                    <a:lumOff val="40000"/>
                  </a:schemeClr>
                </a:solidFill>
                <a:latin typeface="+mn-lt"/>
              </a:rPr>
              <a:t>(2:10b-12)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10 and with all the deception of wickedness for those who perish, because they did not receive the love of the truth so as to be saved. 11 For this reason God will send upon them a deluding influence so that they will believe what is false, 12 in order that they all may be judged who did not believe the truth, but took pleasure in wickedness.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5371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15160</TotalTime>
  <Words>1343</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303</cp:revision>
  <cp:lastPrinted>2020-05-22T15:03:41Z</cp:lastPrinted>
  <dcterms:created xsi:type="dcterms:W3CDTF">2019-06-22T19:37:39Z</dcterms:created>
  <dcterms:modified xsi:type="dcterms:W3CDTF">2022-05-07T23:41:13Z</dcterms:modified>
</cp:coreProperties>
</file>